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22"/>
  </p:notesMasterIdLst>
  <p:sldIdLst>
    <p:sldId id="256" r:id="rId3"/>
    <p:sldId id="257" r:id="rId4"/>
    <p:sldId id="266" r:id="rId5"/>
    <p:sldId id="260" r:id="rId6"/>
    <p:sldId id="581" r:id="rId7"/>
    <p:sldId id="282" r:id="rId8"/>
    <p:sldId id="605" r:id="rId9"/>
    <p:sldId id="611" r:id="rId10"/>
    <p:sldId id="703" r:id="rId11"/>
    <p:sldId id="645" r:id="rId12"/>
    <p:sldId id="704" r:id="rId13"/>
    <p:sldId id="705" r:id="rId14"/>
    <p:sldId id="706" r:id="rId15"/>
    <p:sldId id="707" r:id="rId16"/>
    <p:sldId id="708" r:id="rId17"/>
    <p:sldId id="709" r:id="rId18"/>
    <p:sldId id="710" r:id="rId19"/>
    <p:sldId id="711" r:id="rId20"/>
    <p:sldId id="280" r:id="rId21"/>
  </p:sldIdLst>
  <p:sldSz cx="18288000" cy="10287000"/>
  <p:notesSz cx="10287000" cy="18288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rbel" panose="020B0503020204020204" pitchFamily="34" charset="0"/>
      <p:regular r:id="rId27"/>
      <p:bold r:id="rId28"/>
      <p:italic r:id="rId29"/>
      <p:boldItalic r:id="rId30"/>
    </p:embeddedFont>
    <p:embeddedFont>
      <p:font typeface="Inter" panose="02000503000000020004" pitchFamily="2" charset="0"/>
      <p:regular r:id="rId31"/>
      <p:bold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9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42"/>
    <p:restoredTop sz="94694"/>
  </p:normalViewPr>
  <p:slideViewPr>
    <p:cSldViewPr snapToGrid="0" snapToObjects="1">
      <p:cViewPr varScale="1">
        <p:scale>
          <a:sx n="78" d="100"/>
          <a:sy n="78" d="100"/>
        </p:scale>
        <p:origin x="10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89" Type="http://customschemas.google.com/relationships/presentationmetadata" Target="metadata"/><Relationship Id="rId7" Type="http://schemas.openxmlformats.org/officeDocument/2006/relationships/slide" Target="slides/slide5.xml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90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6.xml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542348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71486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814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22761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6124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1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39" indent="0" algn="ctr">
              <a:buNone/>
              <a:defRPr sz="1999"/>
            </a:lvl2pPr>
            <a:lvl3pPr marL="914478" indent="0" algn="ctr">
              <a:buNone/>
              <a:defRPr sz="1800"/>
            </a:lvl3pPr>
            <a:lvl4pPr marL="1371719" indent="0" algn="ctr">
              <a:buNone/>
              <a:defRPr sz="1601"/>
            </a:lvl4pPr>
            <a:lvl5pPr marL="1828958" indent="0" algn="ctr">
              <a:buNone/>
              <a:defRPr sz="1601"/>
            </a:lvl5pPr>
            <a:lvl6pPr marL="2286197" indent="0" algn="ctr">
              <a:buNone/>
              <a:defRPr sz="1601"/>
            </a:lvl6pPr>
            <a:lvl7pPr marL="2743437" indent="0" algn="ctr">
              <a:buNone/>
              <a:defRPr sz="1601"/>
            </a:lvl7pPr>
            <a:lvl8pPr marL="3200678" indent="0" algn="ctr">
              <a:buNone/>
              <a:defRPr sz="1601"/>
            </a:lvl8pPr>
            <a:lvl9pPr marL="3657917" indent="0" algn="ctr">
              <a:buNone/>
              <a:defRPr sz="160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6" y="2565401"/>
            <a:ext cx="15773400" cy="427831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6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39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4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719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4pPr>
            <a:lvl5pPr marL="182895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5pPr>
            <a:lvl6pPr marL="228619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6pPr>
            <a:lvl7pPr marL="274343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7pPr>
            <a:lvl8pPr marL="320067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8pPr>
            <a:lvl9pPr marL="365791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299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9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5"/>
            <a:ext cx="7735889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1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1" y="3757615"/>
            <a:ext cx="7775575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>
              <a:defRPr sz="3199"/>
            </a:lvl1pPr>
            <a:lvl2pPr>
              <a:defRPr sz="2801"/>
            </a:lvl2pPr>
            <a:lvl3pPr>
              <a:defRPr sz="2400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457239" indent="0">
              <a:buNone/>
              <a:defRPr sz="2801"/>
            </a:lvl2pPr>
            <a:lvl3pPr marL="914478" indent="0">
              <a:buNone/>
              <a:defRPr sz="2400"/>
            </a:lvl3pPr>
            <a:lvl4pPr marL="1371719" indent="0">
              <a:buNone/>
              <a:defRPr sz="1999"/>
            </a:lvl4pPr>
            <a:lvl5pPr marL="1828958" indent="0">
              <a:buNone/>
              <a:defRPr sz="1999"/>
            </a:lvl5pPr>
            <a:lvl6pPr marL="2286197" indent="0">
              <a:buNone/>
              <a:defRPr sz="1999"/>
            </a:lvl6pPr>
            <a:lvl7pPr marL="2743437" indent="0">
              <a:buNone/>
              <a:defRPr sz="1999"/>
            </a:lvl7pPr>
            <a:lvl8pPr marL="3200678" indent="0">
              <a:buNone/>
              <a:defRPr sz="1999"/>
            </a:lvl8pPr>
            <a:lvl9pPr marL="3657917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299" y="547688"/>
            <a:ext cx="11677650" cy="871855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</p:spPr>
        <p:txBody>
          <a:bodyPr/>
          <a:lstStyle>
            <a:lvl1pPr>
              <a:defRPr sz="6401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1" y="2852939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78" lvl="0" indent="-647756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958" lvl="1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2pPr>
            <a:lvl3pPr marL="2743437" lvl="2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3pPr>
            <a:lvl4pPr marL="3657917" lvl="3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4pPr>
            <a:lvl5pPr marL="4572395" lvl="4" indent="-62235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599"/>
            </a:lvl5pPr>
            <a:lvl6pPr marL="5486875" lvl="5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6pPr>
            <a:lvl7pPr marL="6401353" lvl="6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7pPr>
            <a:lvl8pPr marL="7315833" lvl="7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8pPr>
            <a:lvl9pPr marL="8230312" lvl="8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1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1"/>
            <a:ext cx="2276478" cy="9731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3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5"/>
            <a:ext cx="2276478" cy="97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9" y="2582582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78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20" indent="-228620" algn="l" defTabSz="914478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860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9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33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7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1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5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96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3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3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1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5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9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3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1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4117188"/>
            <a:ext cx="15773400" cy="2904100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Практика. </a:t>
            </a:r>
            <a:r>
              <a:rPr lang="en-US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Task manager.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4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Описать поведение</a:t>
            </a: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2273703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4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Определить какие функции в каждом из объектов нам понадобятся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4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Реализовать просмотр списка задач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4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Реализовать создание новой задачи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4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Реализовать удаление  задачи из списка</a:t>
            </a:r>
          </a:p>
        </p:txBody>
      </p:sp>
    </p:spTree>
    <p:extLst>
      <p:ext uri="{BB962C8B-B14F-4D97-AF65-F5344CB8AC3E}">
        <p14:creationId xmlns:p14="http://schemas.microsoft.com/office/powerpoint/2010/main" val="3948133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837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909327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Сериализация</a:t>
            </a: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2168868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8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Реализовать сохранение и загрузку списка задач в/из файла</a:t>
            </a:r>
          </a:p>
        </p:txBody>
      </p:sp>
    </p:spTree>
    <p:extLst>
      <p:ext uri="{BB962C8B-B14F-4D97-AF65-F5344CB8AC3E}">
        <p14:creationId xmlns:p14="http://schemas.microsoft.com/office/powerpoint/2010/main" val="2650721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283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35544848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4091194"/>
            <a:ext cx="15850778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Вспомнили что такое наследование в объектно-ориентированном программировании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Разработали простое консольное приложение 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Поговорили почему такой код не нужно писать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Поговорили про рефакторинг</a:t>
            </a: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70"/>
            <a:ext cx="12230101" cy="11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ЗАКЛЮЧЕНИЕ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20516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Игорь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Стурейко</a:t>
            </a:r>
            <a:br>
              <a:rPr lang="en-US" sz="1700" dirty="0">
                <a:solidFill>
                  <a:schemeClr val="dk1"/>
                </a:solidFill>
              </a:rPr>
            </a:br>
            <a:endParaRPr sz="5832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5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5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1999" u="sng" dirty="0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LinkedIn: 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igor-stureiko</a:t>
            </a: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4" y="2600681"/>
            <a:ext cx="6075476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1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1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1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1999"/>
            <a:ext cx="12075626" cy="10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1" y="3697974"/>
            <a:ext cx="11804298" cy="49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2" y="2625267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2"/>
            <a:ext cx="3860437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3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8"/>
            <a:ext cx="1272554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1" y="5013960"/>
            <a:ext cx="1460402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7" y="4141424"/>
            <a:ext cx="1533735" cy="1362993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5" y="5013959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8" y="7057209"/>
            <a:ext cx="2626532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2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0" y="2911845"/>
            <a:ext cx="430060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7" y="3492524"/>
            <a:ext cx="430060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8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52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9" y="4229098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Наследование</a:t>
            </a:r>
            <a:endParaRPr lang="en-US" sz="24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9" y="530383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урок. Написание </a:t>
            </a:r>
            <a:r>
              <a:rPr lang="en-US" sz="2400" dirty="0"/>
              <a:t>Task Tracker. </a:t>
            </a:r>
            <a:r>
              <a:rPr lang="ru-RU" sz="2400" dirty="0"/>
              <a:t>Часть 1</a:t>
            </a:r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9" y="637857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Основы работы с сетью. </a:t>
            </a:r>
            <a:br>
              <a:rPr lang="en-US" sz="2400" dirty="0"/>
            </a:br>
            <a:r>
              <a:rPr lang="ru-RU" sz="2400" dirty="0"/>
              <a:t>Библиотека </a:t>
            </a:r>
            <a:r>
              <a:rPr lang="en-US" sz="2400" dirty="0"/>
              <a:t>Request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7" y="772110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chemeClr val="bg1"/>
              </a:gs>
              <a:gs pos="100000">
                <a:srgbClr val="F4841D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7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800"/>
            <a:ext cx="4988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ru-RU" dirty="0"/>
              <a:t>7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17143" y="5345537"/>
            <a:ext cx="4988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ru-RU" dirty="0"/>
              <a:t>8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3" y="6420273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9</a:t>
            </a:r>
            <a:endParaRPr lang="en-US" sz="4800" dirty="0">
              <a:latin typeface="Apple Chancery" panose="03020702040506060504" pitchFamily="66" charset="-79"/>
              <a:ea typeface="Brush Script MT" panose="03060802040406070304" pitchFamily="66" charset="-122"/>
              <a:cs typeface="Apple Chancery" panose="03020702040506060504" pitchFamily="66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41" y="9105336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2" y="614016"/>
            <a:ext cx="1058562" cy="1160564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1" b="1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6000" y="3959727"/>
            <a:ext cx="15640768" cy="535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3600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Разработать консольное приложение – </a:t>
            </a: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трекер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 задач</a:t>
            </a: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2400" dirty="0">
                <a:latin typeface="Inter"/>
                <a:ea typeface="Inter"/>
                <a:cs typeface="Inter"/>
                <a:sym typeface="Inter"/>
              </a:rPr>
              <a:t>Определить какие сущности нам понадобятся</a:t>
            </a: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2400" dirty="0">
                <a:latin typeface="Inter"/>
                <a:ea typeface="Inter"/>
                <a:cs typeface="Inter"/>
                <a:sym typeface="Inter"/>
              </a:rPr>
              <a:t>Создать для них классы</a:t>
            </a: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2400" dirty="0">
                <a:latin typeface="Inter"/>
                <a:ea typeface="Inter"/>
                <a:cs typeface="Inter"/>
                <a:sym typeface="Inter"/>
              </a:rPr>
              <a:t>Написать конструктор для каждого из них</a:t>
            </a: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2400" dirty="0">
                <a:latin typeface="Inter"/>
                <a:ea typeface="Inter"/>
                <a:cs typeface="Inter"/>
                <a:sym typeface="Inter"/>
              </a:rPr>
              <a:t>Определить какие функции в каждом из объектов нам понадобятся</a:t>
            </a: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2400" dirty="0">
                <a:latin typeface="Inter"/>
                <a:ea typeface="Inter"/>
                <a:cs typeface="Inter"/>
                <a:sym typeface="Inter"/>
              </a:rPr>
              <a:t>Реализовать просмотр списка задач</a:t>
            </a: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2400" dirty="0">
                <a:latin typeface="Inter"/>
                <a:ea typeface="Inter"/>
                <a:cs typeface="Inter"/>
                <a:sym typeface="Inter"/>
              </a:rPr>
              <a:t>Реализовать создание новой задачи</a:t>
            </a: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2400" dirty="0">
                <a:latin typeface="Inter"/>
                <a:ea typeface="Inter"/>
                <a:cs typeface="Inter"/>
                <a:sym typeface="Inter"/>
              </a:rPr>
              <a:t>Реализовать удаление  задачи из списка</a:t>
            </a: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2400" dirty="0">
                <a:latin typeface="Inter"/>
                <a:ea typeface="Inter"/>
                <a:cs typeface="Inter"/>
                <a:sym typeface="Inter"/>
              </a:rPr>
              <a:t>Реализовать сохранение и загрузку списка задач в/из файла</a:t>
            </a: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Создать сущности</a:t>
            </a: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Определить какие сущности нам понадобятся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Создать для них классы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Написать конструктор для каждого из них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863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9568</TotalTime>
  <Words>501</Words>
  <Application>Microsoft Macintosh PowerPoint</Application>
  <PresentationFormat>Custom</PresentationFormat>
  <Paragraphs>109</Paragraphs>
  <Slides>19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Calibri</vt:lpstr>
      <vt:lpstr>Corbel</vt:lpstr>
      <vt:lpstr>Arial</vt:lpstr>
      <vt:lpstr>Roboto</vt:lpstr>
      <vt:lpstr>Inter</vt:lpstr>
      <vt:lpstr>Apple Chancery</vt:lpstr>
      <vt:lpstr>Office Theme</vt:lpstr>
      <vt:lpstr>Custom Design</vt:lpstr>
      <vt:lpstr>Python Практика. Task manager.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114</cp:revision>
  <dcterms:created xsi:type="dcterms:W3CDTF">2022-11-15T10:50:05Z</dcterms:created>
  <dcterms:modified xsi:type="dcterms:W3CDTF">2024-12-11T12:50:31Z</dcterms:modified>
</cp:coreProperties>
</file>